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59" r:id="rId6"/>
    <p:sldId id="261" r:id="rId7"/>
    <p:sldId id="264" r:id="rId8"/>
    <p:sldId id="262" r:id="rId9"/>
    <p:sldId id="265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14" autoAdjust="0"/>
  </p:normalViewPr>
  <p:slideViewPr>
    <p:cSldViewPr>
      <p:cViewPr varScale="1">
        <p:scale>
          <a:sx n="78" d="100"/>
          <a:sy n="78" d="100"/>
        </p:scale>
        <p:origin x="874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241AE-95CF-4558-9DB7-503CA7EAE2CD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61B65-9142-4F79-A180-3531FED267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6506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D61B65-9142-4F79-A180-3531FED267A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552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05611-FC85-1693-9422-0FB908771A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C24D9D-6E08-4D0F-3168-C68ED8B4B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383C1-F7B0-7D7C-76F3-7AB568AF0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C1581-8276-DD62-4328-3A7B4E2E5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674AC-A655-2CD5-AF51-18B92F396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0754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321D6-289A-53E9-0816-AD01BA96F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1C097-7A3B-80C7-E011-E50E1C71C9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A7306-0407-4B46-EE8B-5750A29C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3DC08-C87B-0EA4-3C49-D4D2A1173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FC252-AAA2-BDF6-5789-61E933B23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2313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E8C4B8-1F20-0DC0-6F05-3B5956C65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461E8C-D5B4-3D63-5997-94F719E03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6207F-4D8A-124C-60AE-65713C091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062BD-C0B1-A380-F4A5-FF8376437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4DF29-DD72-A9E0-3413-50C01169E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86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AF81E-68FB-2EFC-A75D-E8208CC4C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123A9-2F77-6787-4463-67C6D3D3C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6B84E-7EFE-0E48-C09A-8F07D6BE4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18091-B400-7043-0B24-6E866706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6157B-DDCC-F5EB-7DDC-EA08E823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5754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BB522-6C41-C9B0-9DE9-7A8FDE641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385D2-A06D-4FA4-4B46-9B364384D0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A1944-E075-7533-898D-6B3243869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0CE0E-2A48-B6E2-C258-79F500DF5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AF6E5-A785-BFD1-65A6-0E8D2E44A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694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F7AA7-4FAD-4E69-5AE7-F0E482F3C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2FC23-3647-46D6-F2F5-83C06708A1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0CA2-2B10-799F-CA3F-906F8BE196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839867-ED80-66FC-3A60-58D26478A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EC71DF-D5AF-FCF4-63EE-02579ABEB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643A1-9F23-F3B9-0351-207008400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791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EB060-7D53-16A5-760A-12095A4FD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0D346B-B0D7-8E90-8C4D-2A179A72B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488F79-3D5F-850E-94DB-6A0A3959E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3B38EB-20C1-60D8-AA7A-9A02147CC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FA2008-1E3B-E494-4CE3-418CF4E7EC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6F85E2-E92D-2146-D321-72CBF538A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7304C6-1EAD-D19A-4DD2-972C9A15D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063157-6ABA-2831-698F-AD37D28F5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662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C785-E202-D4A4-45BE-93AC21056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40C7C9-2554-624A-D931-D34C03594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355923-FC60-3E01-64BC-ACE641197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DE5910-5B26-37C2-E5E5-378A2AF38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737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75AD3B-BB81-99F2-651F-CFE7156C8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01C9F-89A7-4F6B-9262-E9E4BDF8C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334E3-211D-37EF-9EF6-3951726DF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378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1C95F-DB75-51EC-D3C0-488FED13A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5F06A-B615-EA52-1459-22D5DA543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F95278-2F48-E377-604A-1090F49D2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84EB8-05AA-C226-BD14-1386FF802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B41C12-02E4-888F-E4A2-46F93D6EC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923E1-3424-9A9F-ADD0-B86FC1FC7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347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9CAB8-05D2-1BAF-5B35-10511AB26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885A01-7649-B3BA-071E-BE85460A67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6FACED-C80F-B01C-C8E5-0DD9D8C05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A8B18D-145B-BFAE-DB91-A40E54168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8DB86C-63DE-A5E0-C042-5909B4A79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F2C4C-E045-03F4-5BA8-F71B94F91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373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F18AFB-14BA-F47C-1281-7D992755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44688-872F-5C57-61BA-5FDE3FFD7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13118-503F-A53F-3734-5C5D98004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275F75-2491-4B03-AF8D-F1B2649FE245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814E2-CD83-B41E-A3D4-31656237BC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6548D-8653-E552-9E6C-E31D95212D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1ECDF1-B1B5-496A-92B2-D624AD79FF4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8734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effectLst/>
                <a:latin typeface="Copperplate Gothic Light" pitchFamily="34" charset="0"/>
              </a:rPr>
              <a:t>Crafting Compelling Web Presences  Project</a:t>
            </a:r>
            <a:endParaRPr lang="en-IN" dirty="0">
              <a:latin typeface="Copperplate Gothic Light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961" y="4149080"/>
            <a:ext cx="6858000" cy="1655762"/>
          </a:xfrm>
        </p:spPr>
        <p:txBody>
          <a:bodyPr>
            <a:normAutofit fontScale="25000" lnSpcReduction="20000"/>
          </a:bodyPr>
          <a:lstStyle/>
          <a:p>
            <a:r>
              <a:rPr lang="en-US" sz="7200" dirty="0" err="1">
                <a:latin typeface="Copperplate Gothic Light" panose="020E0507020206020404" pitchFamily="34" charset="0"/>
              </a:rPr>
              <a:t>Guvi</a:t>
            </a:r>
            <a:r>
              <a:rPr lang="en-US" sz="7200" dirty="0">
                <a:latin typeface="Copperplate Gothic Light" panose="020E0507020206020404" pitchFamily="34" charset="0"/>
              </a:rPr>
              <a:t> Digital Marketing Landing Page</a:t>
            </a:r>
          </a:p>
          <a:p>
            <a:endParaRPr lang="en-US" sz="3200" dirty="0">
              <a:latin typeface="Copperplate Gothic Light" panose="020E0507020206020404" pitchFamily="34" charset="0"/>
            </a:endParaRPr>
          </a:p>
          <a:p>
            <a:endParaRPr lang="en-US" sz="3200" dirty="0">
              <a:latin typeface="Copperplate Gothic Light" panose="020E0507020206020404" pitchFamily="34" charset="0"/>
            </a:endParaRPr>
          </a:p>
          <a:p>
            <a:endParaRPr lang="en-US" dirty="0"/>
          </a:p>
          <a:p>
            <a:endParaRPr lang="en-US" dirty="0"/>
          </a:p>
          <a:p>
            <a:r>
              <a:rPr lang="en-US" sz="5600" dirty="0"/>
              <a:t>A EBI</a:t>
            </a:r>
          </a:p>
          <a:p>
            <a:r>
              <a:rPr lang="en-US" sz="5600" dirty="0"/>
              <a:t>MBE5</a:t>
            </a:r>
          </a:p>
          <a:p>
            <a:r>
              <a:rPr lang="en-US" sz="5600" dirty="0"/>
              <a:t>ebichan4321@gmail.com</a:t>
            </a:r>
            <a:endParaRPr lang="en-IN" sz="5600" dirty="0"/>
          </a:p>
        </p:txBody>
      </p:sp>
    </p:spTree>
    <p:extLst>
      <p:ext uri="{BB962C8B-B14F-4D97-AF65-F5344CB8AC3E}">
        <p14:creationId xmlns:p14="http://schemas.microsoft.com/office/powerpoint/2010/main" val="1757488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36724" y="487954"/>
            <a:ext cx="2963416" cy="571500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opperplate Gothic Light" pitchFamily="34" charset="0"/>
              </a:rPr>
              <a:t>Conclusion</a:t>
            </a:r>
            <a:endParaRPr lang="en-IN" sz="3200" dirty="0">
              <a:latin typeface="Copperplate Gothic Light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57201"/>
            <a:ext cx="5482952" cy="570810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The </a:t>
            </a:r>
            <a:r>
              <a:rPr lang="en-US" dirty="0" err="1"/>
              <a:t>Guvi</a:t>
            </a:r>
            <a:r>
              <a:rPr lang="en-US" dirty="0"/>
              <a:t> Digital Marketing website serves a dynamic and informative hub. With its comprehensive offerings, user-friendly interface, and commitment to excellence, it stands as a testament. This project guide me to how to create </a:t>
            </a:r>
            <a:r>
              <a:rPr lang="en-US" dirty="0" err="1"/>
              <a:t>profreehost</a:t>
            </a:r>
            <a:r>
              <a:rPr lang="en-US" dirty="0"/>
              <a:t> to provide a domain on the website. I have created a website that is easily accessible to everyone.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1613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40152" y="476672"/>
            <a:ext cx="2719536" cy="5715000"/>
          </a:xfrm>
        </p:spPr>
        <p:txBody>
          <a:bodyPr>
            <a:normAutofit/>
          </a:bodyPr>
          <a:lstStyle/>
          <a:p>
            <a:pPr algn="r"/>
            <a:r>
              <a:rPr lang="en-US" sz="2800" dirty="0">
                <a:latin typeface="Copperplate Gothic Light" pitchFamily="34" charset="0"/>
              </a:rPr>
              <a:t>GUVI DIGITAL MARKETING</a:t>
            </a:r>
            <a:endParaRPr lang="en-IN" sz="2800" dirty="0">
              <a:latin typeface="Copperplate Gothic Light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7544" y="476672"/>
            <a:ext cx="5184576" cy="583264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1" dirty="0"/>
              <a:t>Introduction:</a:t>
            </a:r>
          </a:p>
          <a:p>
            <a:pPr>
              <a:lnSpc>
                <a:spcPct val="150000"/>
              </a:lnSpc>
            </a:pPr>
            <a:r>
              <a:rPr lang="en-US" dirty="0"/>
              <a:t>Welcome to the presentation of "Crafting Compiled Web Presence." As a digital marketing intern, I embarked on a journey to establish a strong online presence for GUVI Digital Marketing.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This project encapsulates my dedication to honing my skills in various facets of digital marketing, including social marketing, email marketing, video marketing, and SEO. 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I aimed to offer a comprehensive internship program that encompasses these essential areas, each meticulously tailored to provide valuable insights and hands-on experience.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044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40152" y="386834"/>
            <a:ext cx="2819400" cy="5715000"/>
          </a:xfrm>
        </p:spPr>
        <p:txBody>
          <a:bodyPr>
            <a:normAutofit/>
          </a:bodyPr>
          <a:lstStyle/>
          <a:p>
            <a:pPr algn="r"/>
            <a:r>
              <a:rPr lang="en-IN" sz="2800" dirty="0">
                <a:latin typeface="Copperplate Gothic Light" pitchFamily="34" charset="0"/>
              </a:rPr>
              <a:t>Project Scope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7544" y="476673"/>
            <a:ext cx="5688632" cy="5688632"/>
          </a:xfrm>
        </p:spPr>
        <p:txBody>
          <a:bodyPr/>
          <a:lstStyle/>
          <a:p>
            <a:pPr marL="0" indent="0">
              <a:buNone/>
            </a:pPr>
            <a:r>
              <a:rPr lang="en-IN" b="1" dirty="0"/>
              <a:t>Description</a:t>
            </a:r>
            <a:r>
              <a:rPr lang="en-IN" dirty="0"/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	The GUVI Digital Marketing website serves as a comprehensive platform designed to showcase our expertise and offerings in the realm of digital marketing. With the domain </a:t>
            </a:r>
            <a:r>
              <a:rPr lang="en-US" dirty="0">
                <a:solidFill>
                  <a:schemeClr val="accent3"/>
                </a:solidFill>
              </a:rPr>
              <a:t>guvimbe.liveblog365.com, </a:t>
            </a:r>
            <a:r>
              <a:rPr lang="en-US" dirty="0"/>
              <a:t>My aim is to establish a strong online presence and provide valuable resources for Students seeking to enhance their digital marketing strategies.</a:t>
            </a:r>
          </a:p>
        </p:txBody>
      </p:sp>
    </p:spTree>
    <p:extLst>
      <p:ext uri="{BB962C8B-B14F-4D97-AF65-F5344CB8AC3E}">
        <p14:creationId xmlns:p14="http://schemas.microsoft.com/office/powerpoint/2010/main" val="1456658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84168" y="476672"/>
            <a:ext cx="2675384" cy="5715000"/>
          </a:xfrm>
        </p:spPr>
        <p:txBody>
          <a:bodyPr>
            <a:normAutofit/>
          </a:bodyPr>
          <a:lstStyle/>
          <a:p>
            <a:pPr algn="r"/>
            <a:r>
              <a:rPr lang="en-IN" sz="2800" dirty="0">
                <a:latin typeface="Copperplate Gothic Light" pitchFamily="34" charset="0"/>
              </a:rPr>
              <a:t>Key Components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260648"/>
            <a:ext cx="5915000" cy="626469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dirty="0" err="1"/>
              <a:t>Profreehost</a:t>
            </a:r>
            <a:r>
              <a:rPr lang="en-US" b="1" dirty="0"/>
              <a:t>: </a:t>
            </a:r>
            <a:r>
              <a:rPr lang="en-US" dirty="0"/>
              <a:t>Host is providing a free domain for my website.</a:t>
            </a:r>
            <a:endParaRPr lang="en-US" b="1" dirty="0"/>
          </a:p>
          <a:p>
            <a:pPr>
              <a:lnSpc>
                <a:spcPct val="150000"/>
              </a:lnSpc>
            </a:pPr>
            <a:r>
              <a:rPr lang="en-US" b="1" dirty="0" err="1"/>
              <a:t>WordPress</a:t>
            </a:r>
            <a:r>
              <a:rPr lang="en-US" b="1" dirty="0"/>
              <a:t> Platform:</a:t>
            </a:r>
            <a:r>
              <a:rPr lang="en-US" dirty="0"/>
              <a:t> The website is built using </a:t>
            </a:r>
            <a:r>
              <a:rPr lang="en-US" dirty="0" err="1"/>
              <a:t>WordPress</a:t>
            </a:r>
            <a:r>
              <a:rPr lang="en-US" dirty="0"/>
              <a:t>, offering flexibility, scalability, and ease of management.</a:t>
            </a:r>
          </a:p>
          <a:p>
            <a:pPr>
              <a:lnSpc>
                <a:spcPct val="150000"/>
              </a:lnSpc>
            </a:pPr>
            <a:r>
              <a:rPr lang="en-US" b="1" dirty="0" err="1"/>
              <a:t>Elementor</a:t>
            </a:r>
            <a:r>
              <a:rPr lang="en-US" b="1" dirty="0"/>
              <a:t> Plugins:</a:t>
            </a:r>
            <a:r>
              <a:rPr lang="en-US" dirty="0"/>
              <a:t> To enhance the visual appeal and functionality of the website, incorporate </a:t>
            </a:r>
            <a:r>
              <a:rPr lang="en-US" dirty="0" err="1"/>
              <a:t>Elementor</a:t>
            </a:r>
            <a:r>
              <a:rPr lang="en-US" dirty="0"/>
              <a:t> plugins. Header and Footer also designed by this plugins.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Astra Themes:</a:t>
            </a:r>
            <a:r>
              <a:rPr lang="en-US" dirty="0"/>
              <a:t> Utilizing Astra themes, we ensure a modern and responsive design that is optimized for various devices and screen sizes.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Contact Form 7:</a:t>
            </a:r>
            <a:r>
              <a:rPr lang="en-US" dirty="0"/>
              <a:t> Provide a user-friendly contact form, allowing visitors to reach out to us easily.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58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40152" y="476672"/>
            <a:ext cx="2819400" cy="5715000"/>
          </a:xfrm>
        </p:spPr>
        <p:txBody>
          <a:bodyPr>
            <a:normAutofit/>
          </a:bodyPr>
          <a:lstStyle/>
          <a:p>
            <a:pPr algn="r"/>
            <a:r>
              <a:rPr lang="en-IN" sz="2800" dirty="0">
                <a:latin typeface="Copperplate Gothic Light" pitchFamily="34" charset="0"/>
              </a:rPr>
              <a:t>Internship Offerings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57200"/>
            <a:ext cx="5554960" cy="5714999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/>
              <a:t>Email Marketing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Video Marketing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Social Media Marketing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SEO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Description of each internship offerings, Importance of each area in digital marketing strategy</a:t>
            </a:r>
          </a:p>
        </p:txBody>
      </p:sp>
    </p:spTree>
    <p:extLst>
      <p:ext uri="{BB962C8B-B14F-4D97-AF65-F5344CB8AC3E}">
        <p14:creationId xmlns:p14="http://schemas.microsoft.com/office/powerpoint/2010/main" val="1285689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148064" y="476672"/>
            <a:ext cx="3467472" cy="5715000"/>
          </a:xfrm>
        </p:spPr>
        <p:txBody>
          <a:bodyPr>
            <a:normAutofit/>
          </a:bodyPr>
          <a:lstStyle/>
          <a:p>
            <a:pPr algn="r"/>
            <a:r>
              <a:rPr lang="en-IN" sz="2800" dirty="0">
                <a:latin typeface="Copperplate Gothic Light" pitchFamily="34" charset="0"/>
              </a:rPr>
              <a:t>Findings &amp;</a:t>
            </a:r>
            <a:br>
              <a:rPr lang="en-IN" sz="2800" dirty="0">
                <a:latin typeface="Copperplate Gothic Light" pitchFamily="34" charset="0"/>
              </a:rPr>
            </a:br>
            <a:r>
              <a:rPr lang="en-IN" sz="2800" dirty="0" err="1">
                <a:latin typeface="Copperplate Gothic Light" pitchFamily="34" charset="0"/>
              </a:rPr>
              <a:t>Recommedations</a:t>
            </a:r>
            <a:endParaRPr lang="en-IN" sz="2800" dirty="0">
              <a:latin typeface="Copperplate Gothic Light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3999" y="476672"/>
            <a:ext cx="4690864" cy="571499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Assessment of the website's performance</a:t>
            </a:r>
          </a:p>
          <a:p>
            <a:pPr>
              <a:lnSpc>
                <a:spcPct val="150000"/>
              </a:lnSpc>
            </a:pPr>
            <a:r>
              <a:rPr lang="en-US" dirty="0"/>
              <a:t>User engagement metrics</a:t>
            </a:r>
          </a:p>
          <a:p>
            <a:pPr>
              <a:lnSpc>
                <a:spcPct val="150000"/>
              </a:lnSpc>
            </a:pPr>
            <a:r>
              <a:rPr lang="en-US" dirty="0"/>
              <a:t>Traffic sources and trends</a:t>
            </a:r>
          </a:p>
          <a:p>
            <a:pPr>
              <a:lnSpc>
                <a:spcPct val="150000"/>
              </a:lnSpc>
            </a:pPr>
            <a:r>
              <a:rPr lang="en-US" dirty="0"/>
              <a:t>Strengths and weaknesses identified</a:t>
            </a:r>
          </a:p>
          <a:p>
            <a:pPr>
              <a:lnSpc>
                <a:spcPct val="150000"/>
              </a:lnSpc>
            </a:pPr>
            <a:r>
              <a:rPr lang="en-IN" dirty="0"/>
              <a:t>Suggestions for improvement</a:t>
            </a:r>
          </a:p>
          <a:p>
            <a:pPr>
              <a:lnSpc>
                <a:spcPct val="150000"/>
              </a:lnSpc>
            </a:pPr>
            <a:r>
              <a:rPr lang="en-IN" dirty="0"/>
              <a:t>SEO optimization strategies</a:t>
            </a:r>
          </a:p>
          <a:p>
            <a:pPr>
              <a:lnSpc>
                <a:spcPct val="150000"/>
              </a:lnSpc>
            </a:pPr>
            <a:r>
              <a:rPr lang="en-IN" dirty="0"/>
              <a:t>Content enhancement ideas</a:t>
            </a:r>
          </a:p>
          <a:p>
            <a:pPr>
              <a:lnSpc>
                <a:spcPct val="150000"/>
              </a:lnSpc>
            </a:pPr>
            <a:r>
              <a:rPr lang="en-IN" dirty="0"/>
              <a:t>User experience enhancements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7708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3227CB0-072D-E86D-237E-A73F76629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0112" y="404664"/>
            <a:ext cx="3384376" cy="5715000"/>
          </a:xfrm>
        </p:spPr>
        <p:txBody>
          <a:bodyPr>
            <a:normAutofit/>
          </a:bodyPr>
          <a:lstStyle/>
          <a:p>
            <a:pPr algn="r"/>
            <a:r>
              <a:rPr lang="en-US" sz="2800" dirty="0" err="1">
                <a:latin typeface="Copperplate Gothic Light" panose="020E0507020206020404" pitchFamily="34" charset="0"/>
              </a:rPr>
              <a:t>Keypoints</a:t>
            </a:r>
            <a:r>
              <a:rPr lang="en-US" sz="2800" dirty="0">
                <a:latin typeface="Copperplate Gothic Light" panose="020E0507020206020404" pitchFamily="34" charset="0"/>
              </a:rPr>
              <a:t> </a:t>
            </a:r>
            <a:r>
              <a:rPr lang="en-US" sz="2800" dirty="0" err="1">
                <a:latin typeface="Copperplate Gothic Light" panose="020E0507020206020404" pitchFamily="34" charset="0"/>
              </a:rPr>
              <a:t>Highlightings</a:t>
            </a:r>
            <a:endParaRPr lang="en-IN" sz="2800" dirty="0">
              <a:latin typeface="Copperplate Gothic Light" panose="020E0507020206020404" pitchFamily="34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C3B07D-87C3-32FD-4198-E598D53F0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40" y="188640"/>
            <a:ext cx="5771728" cy="6480719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IN" b="1" i="0" dirty="0">
                <a:solidFill>
                  <a:schemeClr val="tx1"/>
                </a:solidFill>
                <a:effectLst/>
                <a:latin typeface="Söhne"/>
              </a:rPr>
              <a:t>Mobile Responsiveness: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In today's mobile-centric world, having a responsive website is crucial.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A mobile-friendly design ensures a seamless user experience across various devices and improves search engine rankings.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IN" b="1" i="0" dirty="0">
                <a:solidFill>
                  <a:schemeClr val="tx1"/>
                </a:solidFill>
                <a:effectLst/>
                <a:latin typeface="Söhne"/>
              </a:rPr>
              <a:t>Measurable Results: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Tools like Google Analytics enable you to track and measure the performance of your website</a:t>
            </a:r>
            <a:endParaRPr lang="en-IN" b="1" dirty="0">
              <a:solidFill>
                <a:schemeClr val="tx1"/>
              </a:solidFill>
              <a:latin typeface="Söhne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IN" b="1" i="0" dirty="0">
                <a:solidFill>
                  <a:schemeClr val="tx1"/>
                </a:solidFill>
                <a:effectLst/>
                <a:latin typeface="Söhne"/>
              </a:rPr>
              <a:t>24/7 Accessibility:</a:t>
            </a: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Unlike traditional stores, a website is accessible round the clock, allowing customers to engage and make purchases at their convenience.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b="1" i="0" dirty="0">
                <a:solidFill>
                  <a:schemeClr val="tx1"/>
                </a:solidFill>
                <a:effectLst/>
                <a:latin typeface="Söhne"/>
              </a:rPr>
              <a:t>Enhanced Visibility:</a:t>
            </a: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Implementing SEO strategies drives organic traffic and increases brand visibility.</a:t>
            </a:r>
            <a:endParaRPr lang="en-IN" b="1" dirty="0">
              <a:solidFill>
                <a:schemeClr val="tx1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0123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940152" y="476672"/>
            <a:ext cx="2819400" cy="5715000"/>
          </a:xfrm>
        </p:spPr>
        <p:txBody>
          <a:bodyPr/>
          <a:lstStyle/>
          <a:p>
            <a:pPr algn="r"/>
            <a:r>
              <a:rPr lang="en-IN" dirty="0">
                <a:latin typeface="Copperplate Gothic Light" pitchFamily="34" charset="0"/>
              </a:rPr>
              <a:t>Target</a:t>
            </a:r>
            <a:r>
              <a:rPr lang="en-IN" b="1" dirty="0">
                <a:latin typeface="Copperplate Gothic Light" pitchFamily="34" charset="0"/>
              </a:rPr>
              <a:t> </a:t>
            </a:r>
            <a:r>
              <a:rPr lang="en-IN" sz="3200" dirty="0">
                <a:latin typeface="Copperplate Gothic Light" pitchFamily="34" charset="0"/>
              </a:rPr>
              <a:t>Audience</a:t>
            </a:r>
            <a:endParaRPr lang="en-IN" dirty="0">
              <a:latin typeface="Copperplate Gothic Light" pitchFamily="34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457201"/>
            <a:ext cx="5842992" cy="570810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Target audience comprises businesses, entrepreneurs, students, and professionals seeking to enhance their digital marketing knowledge and skills. Whether you're a novice exploring the fundamentals of digital marketing or an experienced practitioner looking to stay updated on the latest trends, GUVI Digital Marketing caters to diverse needs and interests.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5602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278628-03FC-0CD0-FF4B-32CF85E4F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476672"/>
            <a:ext cx="8408193" cy="91163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 defTabSz="914400"/>
            <a:br>
              <a:rPr lang="en-US" sz="15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700" kern="1200" dirty="0">
                <a:solidFill>
                  <a:schemeClr val="bg1"/>
                </a:solidFill>
                <a:latin typeface="Copperplate Gothic Light" panose="020E0507020206020404" pitchFamily="34" charset="0"/>
              </a:rPr>
              <a:t>PROJECT</a:t>
            </a:r>
            <a:br>
              <a:rPr lang="en-US" sz="2700" kern="1200" dirty="0">
                <a:solidFill>
                  <a:schemeClr val="bg1"/>
                </a:solidFill>
                <a:latin typeface="Copperplate Gothic Light" panose="020E0507020206020404" pitchFamily="34" charset="0"/>
              </a:rPr>
            </a:br>
            <a:r>
              <a:rPr lang="en-US" sz="2700" kern="1200" dirty="0">
                <a:solidFill>
                  <a:schemeClr val="bg1"/>
                </a:solidFill>
                <a:latin typeface="Copperplate Gothic Light" panose="020E0507020206020404" pitchFamily="34" charset="0"/>
              </a:rPr>
              <a:t>PREVIEW</a:t>
            </a:r>
          </a:p>
        </p:txBody>
      </p:sp>
      <p:pic>
        <p:nvPicPr>
          <p:cNvPr id="9" name="Capstone Project 1">
            <a:hlinkClick r:id="" action="ppaction://media"/>
            <a:extLst>
              <a:ext uri="{FF2B5EF4-FFF2-40B4-BE49-F238E27FC236}">
                <a16:creationId xmlns:a16="http://schemas.microsoft.com/office/drawing/2014/main" id="{1DBE42CA-CF23-5F97-5736-4B47244618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675" y="1628800"/>
            <a:ext cx="7740650" cy="4548163"/>
          </a:xfrm>
        </p:spPr>
      </p:pic>
    </p:spTree>
    <p:extLst>
      <p:ext uri="{BB962C8B-B14F-4D97-AF65-F5344CB8AC3E}">
        <p14:creationId xmlns:p14="http://schemas.microsoft.com/office/powerpoint/2010/main" val="1346005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</TotalTime>
  <Words>545</Words>
  <Application>Microsoft Office PowerPoint</Application>
  <PresentationFormat>On-screen Show (4:3)</PresentationFormat>
  <Paragraphs>56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Copperplate Gothic Light</vt:lpstr>
      <vt:lpstr>Söhne</vt:lpstr>
      <vt:lpstr>Office Theme</vt:lpstr>
      <vt:lpstr>Crafting Compelling Web Presences  Project</vt:lpstr>
      <vt:lpstr>GUVI DIGITAL MARKETING</vt:lpstr>
      <vt:lpstr>Project Scope</vt:lpstr>
      <vt:lpstr>Key Components</vt:lpstr>
      <vt:lpstr>Internship Offerings</vt:lpstr>
      <vt:lpstr>Findings &amp; Recommedations</vt:lpstr>
      <vt:lpstr>Keypoints Highlightings</vt:lpstr>
      <vt:lpstr>Target Audience</vt:lpstr>
      <vt:lpstr> PROJECT PREVIEW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Ebi</dc:creator>
  <cp:lastModifiedBy>Hello San</cp:lastModifiedBy>
  <cp:revision>15</cp:revision>
  <dcterms:created xsi:type="dcterms:W3CDTF">2024-03-06T16:27:42Z</dcterms:created>
  <dcterms:modified xsi:type="dcterms:W3CDTF">2024-03-14T15:16:40Z</dcterms:modified>
</cp:coreProperties>
</file>

<file path=docProps/thumbnail.jpeg>
</file>